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6"/>
  </p:notesMasterIdLst>
  <p:sldIdLst>
    <p:sldId id="256" r:id="rId2"/>
    <p:sldId id="274" r:id="rId3"/>
    <p:sldId id="257" r:id="rId4"/>
    <p:sldId id="258" r:id="rId5"/>
    <p:sldId id="259" r:id="rId6"/>
    <p:sldId id="263" r:id="rId7"/>
    <p:sldId id="260" r:id="rId8"/>
    <p:sldId id="264" r:id="rId9"/>
    <p:sldId id="265" r:id="rId10"/>
    <p:sldId id="262" r:id="rId11"/>
    <p:sldId id="267" r:id="rId12"/>
    <p:sldId id="271" r:id="rId13"/>
    <p:sldId id="272" r:id="rId14"/>
    <p:sldId id="273" r:id="rId15"/>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r" defTabSz="914400" rtl="1" eaLnBrk="1" latinLnBrk="0" hangingPunct="1">
      <a:defRPr kern="1200">
        <a:solidFill>
          <a:schemeClr val="tx1"/>
        </a:solidFill>
        <a:latin typeface="Arial" charset="0"/>
        <a:ea typeface="+mn-ea"/>
        <a:cs typeface="Arial" charset="0"/>
      </a:defRPr>
    </a:lvl6pPr>
    <a:lvl7pPr marL="2743200" algn="r" defTabSz="914400" rtl="1" eaLnBrk="1" latinLnBrk="0" hangingPunct="1">
      <a:defRPr kern="1200">
        <a:solidFill>
          <a:schemeClr val="tx1"/>
        </a:solidFill>
        <a:latin typeface="Arial" charset="0"/>
        <a:ea typeface="+mn-ea"/>
        <a:cs typeface="Arial" charset="0"/>
      </a:defRPr>
    </a:lvl7pPr>
    <a:lvl8pPr marL="3200400" algn="r" defTabSz="914400" rtl="1" eaLnBrk="1" latinLnBrk="0" hangingPunct="1">
      <a:defRPr kern="1200">
        <a:solidFill>
          <a:schemeClr val="tx1"/>
        </a:solidFill>
        <a:latin typeface="Arial" charset="0"/>
        <a:ea typeface="+mn-ea"/>
        <a:cs typeface="Arial" charset="0"/>
      </a:defRPr>
    </a:lvl8pPr>
    <a:lvl9pPr marL="3657600" algn="r" defTabSz="914400" rtl="1"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F7F9"/>
    <a:srgbClr val="D1F3F7"/>
    <a:srgbClr val="D4F7FC"/>
    <a:srgbClr val="CCECFF"/>
    <a:srgbClr val="FFCC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0" d="100"/>
          <a:sy n="70" d="100"/>
        </p:scale>
        <p:origin x="-85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fontAlgn="auto">
              <a:spcBef>
                <a:spcPts val="0"/>
              </a:spcBef>
              <a:spcAft>
                <a:spcPts val="0"/>
              </a:spcAft>
              <a:defRPr sz="1200">
                <a:latin typeface="+mn-lt"/>
                <a:cs typeface="+mn-cs"/>
              </a:defRPr>
            </a:lvl1pPr>
          </a:lstStyle>
          <a:p>
            <a:pPr>
              <a:defRPr/>
            </a:pPr>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fontAlgn="auto">
              <a:spcBef>
                <a:spcPts val="0"/>
              </a:spcBef>
              <a:spcAft>
                <a:spcPts val="0"/>
              </a:spcAft>
              <a:defRPr sz="1200" smtClean="0">
                <a:latin typeface="+mn-lt"/>
                <a:cs typeface="+mn-cs"/>
              </a:defRPr>
            </a:lvl1pPr>
          </a:lstStyle>
          <a:p>
            <a:pPr>
              <a:defRPr/>
            </a:pPr>
            <a:fld id="{225BB665-6B2C-4501-BD82-56B06B9054F3}" type="datetimeFigureOut">
              <a:rPr lang="ar-SA"/>
              <a:pPr>
                <a:defRPr/>
              </a:pPr>
              <a:t>14/05/31</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ar-SA"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fontAlgn="auto">
              <a:spcBef>
                <a:spcPts val="0"/>
              </a:spcBef>
              <a:spcAft>
                <a:spcPts val="0"/>
              </a:spcAft>
              <a:defRPr sz="1200">
                <a:latin typeface="+mn-lt"/>
                <a:cs typeface="+mn-cs"/>
              </a:defRPr>
            </a:lvl1pPr>
          </a:lstStyle>
          <a:p>
            <a:pPr>
              <a:defRPr/>
            </a:pPr>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fontAlgn="auto">
              <a:spcBef>
                <a:spcPts val="0"/>
              </a:spcBef>
              <a:spcAft>
                <a:spcPts val="0"/>
              </a:spcAft>
              <a:defRPr sz="1200" smtClean="0">
                <a:latin typeface="+mn-lt"/>
                <a:cs typeface="+mn-cs"/>
              </a:defRPr>
            </a:lvl1pPr>
          </a:lstStyle>
          <a:p>
            <a:pPr>
              <a:defRPr/>
            </a:pPr>
            <a:fld id="{2332E96C-54FC-472F-8EED-FC1480E0953C}" type="slidenum">
              <a:rPr lang="ar-SA"/>
              <a:pPr>
                <a:defRPr/>
              </a:pPr>
              <a:t>‹#›</a:t>
            </a:fld>
            <a:endParaRPr lang="ar-SA"/>
          </a:p>
        </p:txBody>
      </p:sp>
    </p:spTree>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mn-lt"/>
        <a:ea typeface="+mn-ea"/>
        <a:cs typeface="+mn-cs"/>
      </a:defRPr>
    </a:lvl1pPr>
    <a:lvl2pPr marL="457200" algn="r" rtl="1" fontAlgn="base">
      <a:spcBef>
        <a:spcPct val="30000"/>
      </a:spcBef>
      <a:spcAft>
        <a:spcPct val="0"/>
      </a:spcAft>
      <a:defRPr sz="1200" kern="1200">
        <a:solidFill>
          <a:schemeClr val="tx1"/>
        </a:solidFill>
        <a:latin typeface="+mn-lt"/>
        <a:ea typeface="+mn-ea"/>
        <a:cs typeface="+mn-cs"/>
      </a:defRPr>
    </a:lvl2pPr>
    <a:lvl3pPr marL="914400" algn="r" rtl="1" fontAlgn="base">
      <a:spcBef>
        <a:spcPct val="30000"/>
      </a:spcBef>
      <a:spcAft>
        <a:spcPct val="0"/>
      </a:spcAft>
      <a:defRPr sz="1200" kern="1200">
        <a:solidFill>
          <a:schemeClr val="tx1"/>
        </a:solidFill>
        <a:latin typeface="+mn-lt"/>
        <a:ea typeface="+mn-ea"/>
        <a:cs typeface="+mn-cs"/>
      </a:defRPr>
    </a:lvl3pPr>
    <a:lvl4pPr marL="1371600" algn="r" rtl="1" fontAlgn="base">
      <a:spcBef>
        <a:spcPct val="30000"/>
      </a:spcBef>
      <a:spcAft>
        <a:spcPct val="0"/>
      </a:spcAft>
      <a:defRPr sz="1200" kern="1200">
        <a:solidFill>
          <a:schemeClr val="tx1"/>
        </a:solidFill>
        <a:latin typeface="+mn-lt"/>
        <a:ea typeface="+mn-ea"/>
        <a:cs typeface="+mn-cs"/>
      </a:defRPr>
    </a:lvl4pPr>
    <a:lvl5pPr marL="1828800" algn="r" rtl="1" fontAlgn="base">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a:lstStyle/>
          <a:p>
            <a:pPr>
              <a:spcBef>
                <a:spcPct val="0"/>
              </a:spcBef>
            </a:pPr>
            <a:endParaRPr lang="ar-SA"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D292862-984E-4C50-BC59-CB12CF707FE1}" type="slidenum">
              <a:rPr lang="ar-SA"/>
              <a:pPr fontAlgn="base">
                <a:spcBef>
                  <a:spcPct val="0"/>
                </a:spcBef>
                <a:spcAft>
                  <a:spcPct val="0"/>
                </a:spcAft>
              </a:pPr>
              <a:t>1</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a:lstStyle/>
          <a:p>
            <a:pPr>
              <a:spcBef>
                <a:spcPct val="0"/>
              </a:spcBef>
            </a:pPr>
            <a:endParaRPr lang="ar-SA"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A7D198D-399D-4DF4-880A-B3E461551286}" type="slidenum">
              <a:rPr lang="ar-SA"/>
              <a:pPr fontAlgn="base">
                <a:spcBef>
                  <a:spcPct val="0"/>
                </a:spcBef>
                <a:spcAft>
                  <a:spcPct val="0"/>
                </a:spcAft>
              </a:pPr>
              <a:t>3</a:t>
            </a:fld>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a:lstStyle/>
          <a:p>
            <a:pPr>
              <a:spcBef>
                <a:spcPct val="0"/>
              </a:spcBef>
            </a:pPr>
            <a:endParaRPr lang="ar-SA"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9231436-70DE-4513-B0AB-24110FED4530}" type="slidenum">
              <a:rPr lang="ar-SA"/>
              <a:pPr fontAlgn="base">
                <a:spcBef>
                  <a:spcPct val="0"/>
                </a:spcBef>
                <a:spcAft>
                  <a:spcPct val="0"/>
                </a:spcAft>
              </a:pPr>
              <a:t>4</a:t>
            </a:fld>
            <a:endParaRPr lang="ar-S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a:lstStyle/>
          <a:p>
            <a:pPr>
              <a:spcBef>
                <a:spcPct val="0"/>
              </a:spcBef>
            </a:pPr>
            <a:endParaRPr lang="ar-SA" smtClean="0"/>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D85FA85-F8D0-46D9-86F0-7730A17A6DF3}" type="slidenum">
              <a:rPr lang="ar-SA"/>
              <a:pPr fontAlgn="base">
                <a:spcBef>
                  <a:spcPct val="0"/>
                </a:spcBef>
                <a:spcAft>
                  <a:spcPct val="0"/>
                </a:spcAft>
              </a:pPr>
              <a:t>5</a:t>
            </a:fld>
            <a:endParaRPr lang="ar-S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a:lstStyle/>
          <a:p>
            <a:pPr>
              <a:spcBef>
                <a:spcPct val="0"/>
              </a:spcBef>
            </a:pPr>
            <a:endParaRPr lang="ar-SA" smtClean="0"/>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E57B48E-C4C2-48E7-90AA-F5493A2B8B93}" type="slidenum">
              <a:rPr lang="ar-SA"/>
              <a:pPr fontAlgn="base">
                <a:spcBef>
                  <a:spcPct val="0"/>
                </a:spcBef>
                <a:spcAft>
                  <a:spcPct val="0"/>
                </a:spcAft>
              </a:pPr>
              <a:t>6</a:t>
            </a:fld>
            <a:endParaRPr lang="ar-S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a:lstStyle/>
          <a:p>
            <a:pPr>
              <a:spcBef>
                <a:spcPct val="0"/>
              </a:spcBef>
            </a:pPr>
            <a:endParaRPr lang="ar-SA"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D5C292B-08B9-4C6C-96A9-D03211919C90}" type="slidenum">
              <a:rPr lang="ar-SA"/>
              <a:pPr fontAlgn="base">
                <a:spcBef>
                  <a:spcPct val="0"/>
                </a:spcBef>
                <a:spcAft>
                  <a:spcPct val="0"/>
                </a:spcAft>
              </a:pPr>
              <a:t>7</a:t>
            </a:fld>
            <a:endParaRPr lang="ar-S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a:lstStyle/>
          <a:p>
            <a:pPr>
              <a:spcBef>
                <a:spcPct val="0"/>
              </a:spcBef>
            </a:pPr>
            <a:endParaRPr lang="ar-SA" smtClean="0"/>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26D444E-2161-4F5A-A802-E94E368DEE80}" type="slidenum">
              <a:rPr lang="ar-SA"/>
              <a:pPr fontAlgn="base">
                <a:spcBef>
                  <a:spcPct val="0"/>
                </a:spcBef>
                <a:spcAft>
                  <a:spcPct val="0"/>
                </a:spcAft>
              </a:pPr>
              <a:t>10</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SA"/>
          </a:p>
        </p:txBody>
      </p:sp>
      <p:sp>
        <p:nvSpPr>
          <p:cNvPr id="4" name="Date Placeholder 3"/>
          <p:cNvSpPr>
            <a:spLocks noGrp="1"/>
          </p:cNvSpPr>
          <p:nvPr>
            <p:ph type="dt" sz="half" idx="10"/>
          </p:nvPr>
        </p:nvSpPr>
        <p:spPr/>
        <p:txBody>
          <a:bodyPr/>
          <a:lstStyle>
            <a:lvl1pPr>
              <a:defRPr/>
            </a:lvl1pPr>
          </a:lstStyle>
          <a:p>
            <a:pPr>
              <a:defRPr/>
            </a:pPr>
            <a:fld id="{081F6BF6-AF99-4989-8D9F-9151CE0C85E1}" type="datetimeFigureOut">
              <a:rPr lang="ar-SA"/>
              <a:pPr>
                <a:defRPr/>
              </a:pPr>
              <a:t>14/05/31</a:t>
            </a:fld>
            <a:endParaRPr lang="ar-SA"/>
          </a:p>
        </p:txBody>
      </p:sp>
      <p:sp>
        <p:nvSpPr>
          <p:cNvPr id="5" name="Footer Placeholder 4"/>
          <p:cNvSpPr>
            <a:spLocks noGrp="1"/>
          </p:cNvSpPr>
          <p:nvPr>
            <p:ph type="ftr" sz="quarter" idx="11"/>
          </p:nvPr>
        </p:nvSpPr>
        <p:spPr/>
        <p:txBody>
          <a:bodyPr/>
          <a:lstStyle>
            <a:lvl1pPr>
              <a:defRPr/>
            </a:lvl1pPr>
          </a:lstStyle>
          <a:p>
            <a:pPr>
              <a:defRPr/>
            </a:pPr>
            <a:endParaRPr lang="ar-SA"/>
          </a:p>
        </p:txBody>
      </p:sp>
      <p:sp>
        <p:nvSpPr>
          <p:cNvPr id="6" name="Slide Number Placeholder 5"/>
          <p:cNvSpPr>
            <a:spLocks noGrp="1"/>
          </p:cNvSpPr>
          <p:nvPr>
            <p:ph type="sldNum" sz="quarter" idx="12"/>
          </p:nvPr>
        </p:nvSpPr>
        <p:spPr/>
        <p:txBody>
          <a:bodyPr/>
          <a:lstStyle>
            <a:lvl1pPr>
              <a:defRPr/>
            </a:lvl1pPr>
          </a:lstStyle>
          <a:p>
            <a:pPr>
              <a:defRPr/>
            </a:pPr>
            <a:fld id="{FCC6856B-C8E0-43A8-A827-516360CC66ED}" type="slidenum">
              <a:rPr lang="ar-SA"/>
              <a:pPr>
                <a:defRPr/>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lvl1pPr>
              <a:defRPr/>
            </a:lvl1pPr>
          </a:lstStyle>
          <a:p>
            <a:pPr>
              <a:defRPr/>
            </a:pPr>
            <a:fld id="{D906A29F-59E7-4B62-AAD0-F3213AB35FED}" type="datetimeFigureOut">
              <a:rPr lang="ar-SA"/>
              <a:pPr>
                <a:defRPr/>
              </a:pPr>
              <a:t>14/05/31</a:t>
            </a:fld>
            <a:endParaRPr lang="ar-SA"/>
          </a:p>
        </p:txBody>
      </p:sp>
      <p:sp>
        <p:nvSpPr>
          <p:cNvPr id="5" name="Footer Placeholder 4"/>
          <p:cNvSpPr>
            <a:spLocks noGrp="1"/>
          </p:cNvSpPr>
          <p:nvPr>
            <p:ph type="ftr" sz="quarter" idx="11"/>
          </p:nvPr>
        </p:nvSpPr>
        <p:spPr/>
        <p:txBody>
          <a:bodyPr/>
          <a:lstStyle>
            <a:lvl1pPr>
              <a:defRPr/>
            </a:lvl1pPr>
          </a:lstStyle>
          <a:p>
            <a:pPr>
              <a:defRPr/>
            </a:pPr>
            <a:endParaRPr lang="ar-SA"/>
          </a:p>
        </p:txBody>
      </p:sp>
      <p:sp>
        <p:nvSpPr>
          <p:cNvPr id="6" name="Slide Number Placeholder 5"/>
          <p:cNvSpPr>
            <a:spLocks noGrp="1"/>
          </p:cNvSpPr>
          <p:nvPr>
            <p:ph type="sldNum" sz="quarter" idx="12"/>
          </p:nvPr>
        </p:nvSpPr>
        <p:spPr/>
        <p:txBody>
          <a:bodyPr/>
          <a:lstStyle>
            <a:lvl1pPr>
              <a:defRPr/>
            </a:lvl1pPr>
          </a:lstStyle>
          <a:p>
            <a:pPr>
              <a:defRPr/>
            </a:pPr>
            <a:fld id="{15E1A7CA-08BA-42DB-BEE1-E36966B3EF83}" type="slidenum">
              <a:rPr lang="ar-SA"/>
              <a:pPr>
                <a:defRPr/>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lvl1pPr>
              <a:defRPr/>
            </a:lvl1pPr>
          </a:lstStyle>
          <a:p>
            <a:pPr>
              <a:defRPr/>
            </a:pPr>
            <a:fld id="{B420594D-6470-4881-AC78-11E56030A300}" type="datetimeFigureOut">
              <a:rPr lang="ar-SA"/>
              <a:pPr>
                <a:defRPr/>
              </a:pPr>
              <a:t>14/05/31</a:t>
            </a:fld>
            <a:endParaRPr lang="ar-SA"/>
          </a:p>
        </p:txBody>
      </p:sp>
      <p:sp>
        <p:nvSpPr>
          <p:cNvPr id="5" name="Footer Placeholder 4"/>
          <p:cNvSpPr>
            <a:spLocks noGrp="1"/>
          </p:cNvSpPr>
          <p:nvPr>
            <p:ph type="ftr" sz="quarter" idx="11"/>
          </p:nvPr>
        </p:nvSpPr>
        <p:spPr/>
        <p:txBody>
          <a:bodyPr/>
          <a:lstStyle>
            <a:lvl1pPr>
              <a:defRPr/>
            </a:lvl1pPr>
          </a:lstStyle>
          <a:p>
            <a:pPr>
              <a:defRPr/>
            </a:pPr>
            <a:endParaRPr lang="ar-SA"/>
          </a:p>
        </p:txBody>
      </p:sp>
      <p:sp>
        <p:nvSpPr>
          <p:cNvPr id="6" name="Slide Number Placeholder 5"/>
          <p:cNvSpPr>
            <a:spLocks noGrp="1"/>
          </p:cNvSpPr>
          <p:nvPr>
            <p:ph type="sldNum" sz="quarter" idx="12"/>
          </p:nvPr>
        </p:nvSpPr>
        <p:spPr/>
        <p:txBody>
          <a:bodyPr/>
          <a:lstStyle>
            <a:lvl1pPr>
              <a:defRPr/>
            </a:lvl1pPr>
          </a:lstStyle>
          <a:p>
            <a:pPr>
              <a:defRPr/>
            </a:pPr>
            <a:fld id="{E7EDD75B-3148-4872-AA4A-1AFD08C8D28F}" type="slidenum">
              <a:rPr lang="ar-SA"/>
              <a:pPr>
                <a:defRPr/>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lvl1pPr>
              <a:defRPr/>
            </a:lvl1pPr>
          </a:lstStyle>
          <a:p>
            <a:pPr>
              <a:defRPr/>
            </a:pPr>
            <a:fld id="{36875077-4332-43C7-8891-E3BCC390A94E}" type="datetimeFigureOut">
              <a:rPr lang="ar-SA"/>
              <a:pPr>
                <a:defRPr/>
              </a:pPr>
              <a:t>14/05/31</a:t>
            </a:fld>
            <a:endParaRPr lang="ar-SA"/>
          </a:p>
        </p:txBody>
      </p:sp>
      <p:sp>
        <p:nvSpPr>
          <p:cNvPr id="5" name="Footer Placeholder 4"/>
          <p:cNvSpPr>
            <a:spLocks noGrp="1"/>
          </p:cNvSpPr>
          <p:nvPr>
            <p:ph type="ftr" sz="quarter" idx="11"/>
          </p:nvPr>
        </p:nvSpPr>
        <p:spPr/>
        <p:txBody>
          <a:bodyPr/>
          <a:lstStyle>
            <a:lvl1pPr>
              <a:defRPr/>
            </a:lvl1pPr>
          </a:lstStyle>
          <a:p>
            <a:pPr>
              <a:defRPr/>
            </a:pPr>
            <a:endParaRPr lang="ar-SA"/>
          </a:p>
        </p:txBody>
      </p:sp>
      <p:sp>
        <p:nvSpPr>
          <p:cNvPr id="6" name="Slide Number Placeholder 5"/>
          <p:cNvSpPr>
            <a:spLocks noGrp="1"/>
          </p:cNvSpPr>
          <p:nvPr>
            <p:ph type="sldNum" sz="quarter" idx="12"/>
          </p:nvPr>
        </p:nvSpPr>
        <p:spPr/>
        <p:txBody>
          <a:bodyPr/>
          <a:lstStyle>
            <a:lvl1pPr>
              <a:defRPr/>
            </a:lvl1pPr>
          </a:lstStyle>
          <a:p>
            <a:pPr>
              <a:defRPr/>
            </a:pPr>
            <a:fld id="{069791BB-B083-4BDA-9F4E-9209C9BE4E78}" type="slidenum">
              <a:rPr lang="ar-SA"/>
              <a:pPr>
                <a:defRPr/>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82F348C-6492-486C-9AF6-761C63DD356F}" type="datetimeFigureOut">
              <a:rPr lang="ar-SA"/>
              <a:pPr>
                <a:defRPr/>
              </a:pPr>
              <a:t>14/05/31</a:t>
            </a:fld>
            <a:endParaRPr lang="ar-SA"/>
          </a:p>
        </p:txBody>
      </p:sp>
      <p:sp>
        <p:nvSpPr>
          <p:cNvPr id="5" name="Footer Placeholder 4"/>
          <p:cNvSpPr>
            <a:spLocks noGrp="1"/>
          </p:cNvSpPr>
          <p:nvPr>
            <p:ph type="ftr" sz="quarter" idx="11"/>
          </p:nvPr>
        </p:nvSpPr>
        <p:spPr/>
        <p:txBody>
          <a:bodyPr/>
          <a:lstStyle>
            <a:lvl1pPr>
              <a:defRPr/>
            </a:lvl1pPr>
          </a:lstStyle>
          <a:p>
            <a:pPr>
              <a:defRPr/>
            </a:pPr>
            <a:endParaRPr lang="ar-SA"/>
          </a:p>
        </p:txBody>
      </p:sp>
      <p:sp>
        <p:nvSpPr>
          <p:cNvPr id="6" name="Slide Number Placeholder 5"/>
          <p:cNvSpPr>
            <a:spLocks noGrp="1"/>
          </p:cNvSpPr>
          <p:nvPr>
            <p:ph type="sldNum" sz="quarter" idx="12"/>
          </p:nvPr>
        </p:nvSpPr>
        <p:spPr/>
        <p:txBody>
          <a:bodyPr/>
          <a:lstStyle>
            <a:lvl1pPr>
              <a:defRPr/>
            </a:lvl1pPr>
          </a:lstStyle>
          <a:p>
            <a:pPr>
              <a:defRPr/>
            </a:pPr>
            <a:fld id="{9F970BA6-F8CA-4918-A3BF-7AEFE1866EE0}" type="slidenum">
              <a:rPr lang="ar-SA"/>
              <a:pPr>
                <a:defRPr/>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Date Placeholder 3"/>
          <p:cNvSpPr>
            <a:spLocks noGrp="1"/>
          </p:cNvSpPr>
          <p:nvPr>
            <p:ph type="dt" sz="half" idx="10"/>
          </p:nvPr>
        </p:nvSpPr>
        <p:spPr/>
        <p:txBody>
          <a:bodyPr/>
          <a:lstStyle>
            <a:lvl1pPr>
              <a:defRPr/>
            </a:lvl1pPr>
          </a:lstStyle>
          <a:p>
            <a:pPr>
              <a:defRPr/>
            </a:pPr>
            <a:fld id="{F7D2DF81-CCE9-464A-BAE9-D0BBC414B264}" type="datetimeFigureOut">
              <a:rPr lang="ar-SA"/>
              <a:pPr>
                <a:defRPr/>
              </a:pPr>
              <a:t>14/05/31</a:t>
            </a:fld>
            <a:endParaRPr lang="ar-SA"/>
          </a:p>
        </p:txBody>
      </p:sp>
      <p:sp>
        <p:nvSpPr>
          <p:cNvPr id="6" name="Footer Placeholder 4"/>
          <p:cNvSpPr>
            <a:spLocks noGrp="1"/>
          </p:cNvSpPr>
          <p:nvPr>
            <p:ph type="ftr" sz="quarter" idx="11"/>
          </p:nvPr>
        </p:nvSpPr>
        <p:spPr/>
        <p:txBody>
          <a:bodyPr/>
          <a:lstStyle>
            <a:lvl1pPr>
              <a:defRPr/>
            </a:lvl1pPr>
          </a:lstStyle>
          <a:p>
            <a:pPr>
              <a:defRPr/>
            </a:pPr>
            <a:endParaRPr lang="ar-SA"/>
          </a:p>
        </p:txBody>
      </p:sp>
      <p:sp>
        <p:nvSpPr>
          <p:cNvPr id="7" name="Slide Number Placeholder 5"/>
          <p:cNvSpPr>
            <a:spLocks noGrp="1"/>
          </p:cNvSpPr>
          <p:nvPr>
            <p:ph type="sldNum" sz="quarter" idx="12"/>
          </p:nvPr>
        </p:nvSpPr>
        <p:spPr/>
        <p:txBody>
          <a:bodyPr/>
          <a:lstStyle>
            <a:lvl1pPr>
              <a:defRPr/>
            </a:lvl1pPr>
          </a:lstStyle>
          <a:p>
            <a:pPr>
              <a:defRPr/>
            </a:pPr>
            <a:fld id="{C6718439-7AD1-46CB-8AB1-F02E794FAB6E}" type="slidenum">
              <a:rPr lang="ar-SA"/>
              <a:pPr>
                <a:defRPr/>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Date Placeholder 3"/>
          <p:cNvSpPr>
            <a:spLocks noGrp="1"/>
          </p:cNvSpPr>
          <p:nvPr>
            <p:ph type="dt" sz="half" idx="10"/>
          </p:nvPr>
        </p:nvSpPr>
        <p:spPr/>
        <p:txBody>
          <a:bodyPr/>
          <a:lstStyle>
            <a:lvl1pPr>
              <a:defRPr/>
            </a:lvl1pPr>
          </a:lstStyle>
          <a:p>
            <a:pPr>
              <a:defRPr/>
            </a:pPr>
            <a:fld id="{48EC665E-EB9D-4545-8477-9F951C4E095B}" type="datetimeFigureOut">
              <a:rPr lang="ar-SA"/>
              <a:pPr>
                <a:defRPr/>
              </a:pPr>
              <a:t>14/05/31</a:t>
            </a:fld>
            <a:endParaRPr lang="ar-SA"/>
          </a:p>
        </p:txBody>
      </p:sp>
      <p:sp>
        <p:nvSpPr>
          <p:cNvPr id="8" name="Footer Placeholder 4"/>
          <p:cNvSpPr>
            <a:spLocks noGrp="1"/>
          </p:cNvSpPr>
          <p:nvPr>
            <p:ph type="ftr" sz="quarter" idx="11"/>
          </p:nvPr>
        </p:nvSpPr>
        <p:spPr/>
        <p:txBody>
          <a:bodyPr/>
          <a:lstStyle>
            <a:lvl1pPr>
              <a:defRPr/>
            </a:lvl1pPr>
          </a:lstStyle>
          <a:p>
            <a:pPr>
              <a:defRPr/>
            </a:pPr>
            <a:endParaRPr lang="ar-SA"/>
          </a:p>
        </p:txBody>
      </p:sp>
      <p:sp>
        <p:nvSpPr>
          <p:cNvPr id="9" name="Slide Number Placeholder 5"/>
          <p:cNvSpPr>
            <a:spLocks noGrp="1"/>
          </p:cNvSpPr>
          <p:nvPr>
            <p:ph type="sldNum" sz="quarter" idx="12"/>
          </p:nvPr>
        </p:nvSpPr>
        <p:spPr/>
        <p:txBody>
          <a:bodyPr/>
          <a:lstStyle>
            <a:lvl1pPr>
              <a:defRPr/>
            </a:lvl1pPr>
          </a:lstStyle>
          <a:p>
            <a:pPr>
              <a:defRPr/>
            </a:pPr>
            <a:fld id="{99A2F2C2-4682-4229-8C4E-743B88D52501}" type="slidenum">
              <a:rPr lang="ar-SA"/>
              <a:pPr>
                <a:defRPr/>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Date Placeholder 3"/>
          <p:cNvSpPr>
            <a:spLocks noGrp="1"/>
          </p:cNvSpPr>
          <p:nvPr>
            <p:ph type="dt" sz="half" idx="10"/>
          </p:nvPr>
        </p:nvSpPr>
        <p:spPr/>
        <p:txBody>
          <a:bodyPr/>
          <a:lstStyle>
            <a:lvl1pPr>
              <a:defRPr/>
            </a:lvl1pPr>
          </a:lstStyle>
          <a:p>
            <a:pPr>
              <a:defRPr/>
            </a:pPr>
            <a:fld id="{B450C022-B11A-42D2-A485-6E5C09BBEE45}" type="datetimeFigureOut">
              <a:rPr lang="ar-SA"/>
              <a:pPr>
                <a:defRPr/>
              </a:pPr>
              <a:t>14/05/31</a:t>
            </a:fld>
            <a:endParaRPr lang="ar-SA"/>
          </a:p>
        </p:txBody>
      </p:sp>
      <p:sp>
        <p:nvSpPr>
          <p:cNvPr id="4" name="Footer Placeholder 4"/>
          <p:cNvSpPr>
            <a:spLocks noGrp="1"/>
          </p:cNvSpPr>
          <p:nvPr>
            <p:ph type="ftr" sz="quarter" idx="11"/>
          </p:nvPr>
        </p:nvSpPr>
        <p:spPr/>
        <p:txBody>
          <a:bodyPr/>
          <a:lstStyle>
            <a:lvl1pPr>
              <a:defRPr/>
            </a:lvl1pPr>
          </a:lstStyle>
          <a:p>
            <a:pPr>
              <a:defRPr/>
            </a:pPr>
            <a:endParaRPr lang="ar-SA"/>
          </a:p>
        </p:txBody>
      </p:sp>
      <p:sp>
        <p:nvSpPr>
          <p:cNvPr id="5" name="Slide Number Placeholder 5"/>
          <p:cNvSpPr>
            <a:spLocks noGrp="1"/>
          </p:cNvSpPr>
          <p:nvPr>
            <p:ph type="sldNum" sz="quarter" idx="12"/>
          </p:nvPr>
        </p:nvSpPr>
        <p:spPr/>
        <p:txBody>
          <a:bodyPr/>
          <a:lstStyle>
            <a:lvl1pPr>
              <a:defRPr/>
            </a:lvl1pPr>
          </a:lstStyle>
          <a:p>
            <a:pPr>
              <a:defRPr/>
            </a:pPr>
            <a:fld id="{46E7F8AF-2D13-41CF-9481-569236CA0BA5}" type="slidenum">
              <a:rPr lang="ar-SA"/>
              <a:pPr>
                <a:defRPr/>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F171D48-C1E3-4A8A-8A76-79C9FCAD0502}" type="datetimeFigureOut">
              <a:rPr lang="ar-SA"/>
              <a:pPr>
                <a:defRPr/>
              </a:pPr>
              <a:t>14/05/31</a:t>
            </a:fld>
            <a:endParaRPr lang="ar-SA"/>
          </a:p>
        </p:txBody>
      </p:sp>
      <p:sp>
        <p:nvSpPr>
          <p:cNvPr id="3" name="Footer Placeholder 4"/>
          <p:cNvSpPr>
            <a:spLocks noGrp="1"/>
          </p:cNvSpPr>
          <p:nvPr>
            <p:ph type="ftr" sz="quarter" idx="11"/>
          </p:nvPr>
        </p:nvSpPr>
        <p:spPr/>
        <p:txBody>
          <a:bodyPr/>
          <a:lstStyle>
            <a:lvl1pPr>
              <a:defRPr/>
            </a:lvl1pPr>
          </a:lstStyle>
          <a:p>
            <a:pPr>
              <a:defRPr/>
            </a:pPr>
            <a:endParaRPr lang="ar-SA"/>
          </a:p>
        </p:txBody>
      </p:sp>
      <p:sp>
        <p:nvSpPr>
          <p:cNvPr id="4" name="Slide Number Placeholder 5"/>
          <p:cNvSpPr>
            <a:spLocks noGrp="1"/>
          </p:cNvSpPr>
          <p:nvPr>
            <p:ph type="sldNum" sz="quarter" idx="12"/>
          </p:nvPr>
        </p:nvSpPr>
        <p:spPr/>
        <p:txBody>
          <a:bodyPr/>
          <a:lstStyle>
            <a:lvl1pPr>
              <a:defRPr/>
            </a:lvl1pPr>
          </a:lstStyle>
          <a:p>
            <a:pPr>
              <a:defRPr/>
            </a:pPr>
            <a:fld id="{36152585-7A40-487B-BD11-4324A7798BD3}" type="slidenum">
              <a:rPr lang="ar-SA"/>
              <a:pPr>
                <a:defRPr/>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7565BF4-2C83-4B40-AF29-7F3690A89BD5}" type="datetimeFigureOut">
              <a:rPr lang="ar-SA"/>
              <a:pPr>
                <a:defRPr/>
              </a:pPr>
              <a:t>14/05/31</a:t>
            </a:fld>
            <a:endParaRPr lang="ar-SA"/>
          </a:p>
        </p:txBody>
      </p:sp>
      <p:sp>
        <p:nvSpPr>
          <p:cNvPr id="6" name="Footer Placeholder 4"/>
          <p:cNvSpPr>
            <a:spLocks noGrp="1"/>
          </p:cNvSpPr>
          <p:nvPr>
            <p:ph type="ftr" sz="quarter" idx="11"/>
          </p:nvPr>
        </p:nvSpPr>
        <p:spPr/>
        <p:txBody>
          <a:bodyPr/>
          <a:lstStyle>
            <a:lvl1pPr>
              <a:defRPr/>
            </a:lvl1pPr>
          </a:lstStyle>
          <a:p>
            <a:pPr>
              <a:defRPr/>
            </a:pPr>
            <a:endParaRPr lang="ar-SA"/>
          </a:p>
        </p:txBody>
      </p:sp>
      <p:sp>
        <p:nvSpPr>
          <p:cNvPr id="7" name="Slide Number Placeholder 5"/>
          <p:cNvSpPr>
            <a:spLocks noGrp="1"/>
          </p:cNvSpPr>
          <p:nvPr>
            <p:ph type="sldNum" sz="quarter" idx="12"/>
          </p:nvPr>
        </p:nvSpPr>
        <p:spPr/>
        <p:txBody>
          <a:bodyPr/>
          <a:lstStyle>
            <a:lvl1pPr>
              <a:defRPr/>
            </a:lvl1pPr>
          </a:lstStyle>
          <a:p>
            <a:pPr>
              <a:defRPr/>
            </a:pPr>
            <a:fld id="{62AEB4B6-F565-4AAE-9550-CFFC2B9F6D81}" type="slidenum">
              <a:rPr lang="ar-SA"/>
              <a:pPr>
                <a:defRPr/>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0658888-6C7D-4214-B5CE-9A1212EA72FA}" type="datetimeFigureOut">
              <a:rPr lang="ar-SA"/>
              <a:pPr>
                <a:defRPr/>
              </a:pPr>
              <a:t>14/05/31</a:t>
            </a:fld>
            <a:endParaRPr lang="ar-SA"/>
          </a:p>
        </p:txBody>
      </p:sp>
      <p:sp>
        <p:nvSpPr>
          <p:cNvPr id="6" name="Footer Placeholder 4"/>
          <p:cNvSpPr>
            <a:spLocks noGrp="1"/>
          </p:cNvSpPr>
          <p:nvPr>
            <p:ph type="ftr" sz="quarter" idx="11"/>
          </p:nvPr>
        </p:nvSpPr>
        <p:spPr/>
        <p:txBody>
          <a:bodyPr/>
          <a:lstStyle>
            <a:lvl1pPr>
              <a:defRPr/>
            </a:lvl1pPr>
          </a:lstStyle>
          <a:p>
            <a:pPr>
              <a:defRPr/>
            </a:pPr>
            <a:endParaRPr lang="ar-SA"/>
          </a:p>
        </p:txBody>
      </p:sp>
      <p:sp>
        <p:nvSpPr>
          <p:cNvPr id="7" name="Slide Number Placeholder 5"/>
          <p:cNvSpPr>
            <a:spLocks noGrp="1"/>
          </p:cNvSpPr>
          <p:nvPr>
            <p:ph type="sldNum" sz="quarter" idx="12"/>
          </p:nvPr>
        </p:nvSpPr>
        <p:spPr/>
        <p:txBody>
          <a:bodyPr/>
          <a:lstStyle>
            <a:lvl1pPr>
              <a:defRPr/>
            </a:lvl1pPr>
          </a:lstStyle>
          <a:p>
            <a:pPr>
              <a:defRPr/>
            </a:pPr>
            <a:fld id="{ABC76E6B-9D9F-4EF1-A3DA-B3AA05F1E4B3}" type="slidenum">
              <a:rPr lang="ar-SA"/>
              <a:pPr>
                <a:defRPr/>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FF7F9"/>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66331A9F-3841-48D2-B770-4E33FA1F5775}" type="datetimeFigureOut">
              <a:rPr lang="ar-SA"/>
              <a:pPr>
                <a:defRPr/>
              </a:pPr>
              <a:t>14/05/31</a:t>
            </a:fld>
            <a:endParaRPr lang="ar-S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ar-SA"/>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23B3569F-3E62-48A8-94DF-258BD382AFE4}" type="slidenum">
              <a:rPr lang="ar-SA"/>
              <a:pPr>
                <a:defRPr/>
              </a:pPr>
              <a:t>‹#›</a:t>
            </a:fld>
            <a:endParaRPr lang="ar-SA"/>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1" fontAlgn="base">
        <a:spcBef>
          <a:spcPct val="0"/>
        </a:spcBef>
        <a:spcAft>
          <a:spcPct val="0"/>
        </a:spcAft>
        <a:defRPr sz="4400" kern="1200">
          <a:solidFill>
            <a:schemeClr val="tx1"/>
          </a:solidFill>
          <a:latin typeface="+mj-lt"/>
          <a:ea typeface="+mj-ea"/>
          <a:cs typeface="+mj-cs"/>
        </a:defRPr>
      </a:lvl1pPr>
      <a:lvl2pPr algn="ctr" rtl="1" fontAlgn="base">
        <a:spcBef>
          <a:spcPct val="0"/>
        </a:spcBef>
        <a:spcAft>
          <a:spcPct val="0"/>
        </a:spcAft>
        <a:defRPr sz="4400">
          <a:solidFill>
            <a:schemeClr val="tx1"/>
          </a:solidFill>
          <a:latin typeface="Calibri" pitchFamily="34" charset="0"/>
          <a:cs typeface="Times New Roman" pitchFamily="18" charset="0"/>
        </a:defRPr>
      </a:lvl2pPr>
      <a:lvl3pPr algn="ctr" rtl="1" fontAlgn="base">
        <a:spcBef>
          <a:spcPct val="0"/>
        </a:spcBef>
        <a:spcAft>
          <a:spcPct val="0"/>
        </a:spcAft>
        <a:defRPr sz="4400">
          <a:solidFill>
            <a:schemeClr val="tx1"/>
          </a:solidFill>
          <a:latin typeface="Calibri" pitchFamily="34" charset="0"/>
          <a:cs typeface="Times New Roman" pitchFamily="18" charset="0"/>
        </a:defRPr>
      </a:lvl3pPr>
      <a:lvl4pPr algn="ctr" rtl="1" fontAlgn="base">
        <a:spcBef>
          <a:spcPct val="0"/>
        </a:spcBef>
        <a:spcAft>
          <a:spcPct val="0"/>
        </a:spcAft>
        <a:defRPr sz="4400">
          <a:solidFill>
            <a:schemeClr val="tx1"/>
          </a:solidFill>
          <a:latin typeface="Calibri" pitchFamily="34" charset="0"/>
          <a:cs typeface="Times New Roman" pitchFamily="18" charset="0"/>
        </a:defRPr>
      </a:lvl4pPr>
      <a:lvl5pPr algn="ctr" rtl="1" fontAlgn="base">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123helpme.com/search.asp?text=father"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http://www.123helpme.com/search.asp?text=living"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a:xfrm>
            <a:off x="611188" y="1341438"/>
            <a:ext cx="7772400" cy="1470025"/>
          </a:xfrm>
        </p:spPr>
        <p:txBody>
          <a:bodyPr/>
          <a:lstStyle/>
          <a:p>
            <a:r>
              <a:rPr lang="en-US" b="1" smtClean="0">
                <a:solidFill>
                  <a:schemeClr val="tx2"/>
                </a:solidFill>
                <a:cs typeface="Times New Roman" pitchFamily="18" charset="0"/>
              </a:rPr>
              <a:t>Death of a Salesman</a:t>
            </a:r>
            <a:endParaRPr lang="ar-SA" b="1" smtClean="0">
              <a:solidFill>
                <a:schemeClr val="tx2"/>
              </a:solidFill>
            </a:endParaRPr>
          </a:p>
        </p:txBody>
      </p:sp>
      <p:sp>
        <p:nvSpPr>
          <p:cNvPr id="3" name="Subtitle 2"/>
          <p:cNvSpPr>
            <a:spLocks noGrp="1"/>
          </p:cNvSpPr>
          <p:nvPr>
            <p:ph type="subTitle" idx="1"/>
          </p:nvPr>
        </p:nvSpPr>
        <p:spPr>
          <a:xfrm>
            <a:off x="1403350" y="2781300"/>
            <a:ext cx="6400800" cy="1752600"/>
          </a:xfrm>
        </p:spPr>
        <p:txBody>
          <a:bodyPr rtlCol="1">
            <a:normAutofit/>
          </a:bodyPr>
          <a:lstStyle/>
          <a:p>
            <a:pPr fontAlgn="auto">
              <a:spcAft>
                <a:spcPts val="0"/>
              </a:spcAft>
              <a:buFont typeface="Arial" pitchFamily="34" charset="0"/>
              <a:buNone/>
              <a:defRPr/>
            </a:pPr>
            <a:r>
              <a:rPr lang="en-US" b="1" dirty="0" smtClean="0"/>
              <a:t>And The American Dream </a:t>
            </a:r>
            <a:endParaRPr lang="ar-SA" b="1" dirty="0"/>
          </a:p>
        </p:txBody>
      </p:sp>
      <p:pic>
        <p:nvPicPr>
          <p:cNvPr id="27650" name="Picture 2" descr="http://memorywavetransmission.files.wordpress.com/2008/09/death-of-a-salesman1.jpg?w=225&amp;h=300"/>
          <p:cNvPicPr>
            <a:picLocks noChangeAspect="1" noChangeArrowheads="1"/>
          </p:cNvPicPr>
          <p:nvPr/>
        </p:nvPicPr>
        <p:blipFill>
          <a:blip r:embed="rId3" cstate="print"/>
          <a:srcRect/>
          <a:stretch>
            <a:fillRect/>
          </a:stretch>
        </p:blipFill>
        <p:spPr bwMode="auto">
          <a:xfrm>
            <a:off x="6500826" y="3571876"/>
            <a:ext cx="2250297" cy="300039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فرعي 4"/>
          <p:cNvSpPr>
            <a:spLocks noGrp="1"/>
          </p:cNvSpPr>
          <p:nvPr>
            <p:ph type="subTitle" idx="1"/>
          </p:nvPr>
        </p:nvSpPr>
        <p:spPr>
          <a:xfrm>
            <a:off x="428625" y="357188"/>
            <a:ext cx="8286750" cy="6143625"/>
          </a:xfrm>
        </p:spPr>
        <p:txBody>
          <a:bodyPr>
            <a:normAutofit/>
          </a:bodyPr>
          <a:lstStyle/>
          <a:p>
            <a:pPr algn="l"/>
            <a:r>
              <a:rPr lang="en-US" sz="2400" smtClean="0">
                <a:solidFill>
                  <a:srgbClr val="898989"/>
                </a:solidFill>
                <a:cs typeface="Arial" charset="0"/>
              </a:rPr>
              <a:t>In the climax of the play, when Willy realizes that he is loved by his sons, a slight awakening occurs in Willy's mind. He begins to understand that his true dream, of living in the country, is identical to that of his beloved son, Biff.</a:t>
            </a:r>
          </a:p>
          <a:p>
            <a:pPr algn="l"/>
            <a:endParaRPr lang="en-US" sz="2400" smtClean="0">
              <a:solidFill>
                <a:srgbClr val="898989"/>
              </a:solidFill>
              <a:cs typeface="Arial" charset="0"/>
            </a:endParaRPr>
          </a:p>
          <a:p>
            <a:pPr algn="l"/>
            <a:r>
              <a:rPr lang="en-US" sz="2400" smtClean="0">
                <a:solidFill>
                  <a:srgbClr val="898989"/>
                </a:solidFill>
                <a:cs typeface="Arial" charset="0"/>
              </a:rPr>
              <a:t>Biff has never been able to follow his dream because of his </a:t>
            </a:r>
            <a:r>
              <a:rPr lang="en-US" sz="2400" u="sng" smtClean="0">
                <a:solidFill>
                  <a:srgbClr val="898989"/>
                </a:solidFill>
                <a:cs typeface="Arial" charset="0"/>
                <a:hlinkClick r:id="rId3"/>
              </a:rPr>
              <a:t>father</a:t>
            </a:r>
            <a:r>
              <a:rPr lang="en-US" sz="2400" smtClean="0">
                <a:solidFill>
                  <a:srgbClr val="898989"/>
                </a:solidFill>
                <a:cs typeface="Arial" charset="0"/>
              </a:rPr>
              <a:t> pushing him into the false dream of being a businessman. Willy comprehends that he has been denying his son’s dream that he wishes to achieve, and out of pure love kills himself, giving his life insurance to his family, and completes the dream of being wealthy, hoping that by completing the false dream will free his sons of the burden to finish it for him, allowing them to create their own dreams, and then follow them with the money that Willy leaves behind.</a:t>
            </a:r>
            <a:endParaRPr lang="ar-SA" sz="2400" smtClean="0">
              <a:solidFill>
                <a:srgbClr val="898989"/>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عنوان 3"/>
          <p:cNvSpPr>
            <a:spLocks noGrp="1"/>
          </p:cNvSpPr>
          <p:nvPr>
            <p:ph type="ctrTitle"/>
          </p:nvPr>
        </p:nvSpPr>
        <p:spPr>
          <a:xfrm>
            <a:off x="571500" y="357188"/>
            <a:ext cx="7772400" cy="1470025"/>
          </a:xfrm>
        </p:spPr>
        <p:txBody>
          <a:bodyPr/>
          <a:lstStyle/>
          <a:p>
            <a:r>
              <a:rPr lang="en-US" b="1" smtClean="0">
                <a:cs typeface="Times New Roman" pitchFamily="18" charset="0"/>
              </a:rPr>
              <a:t>Ben’s America Dream:</a:t>
            </a:r>
            <a:r>
              <a:rPr lang="en-US" smtClean="0">
                <a:cs typeface="Times New Roman" pitchFamily="18" charset="0"/>
              </a:rPr>
              <a:t> </a:t>
            </a:r>
            <a:br>
              <a:rPr lang="en-US" smtClean="0">
                <a:cs typeface="Times New Roman" pitchFamily="18" charset="0"/>
              </a:rPr>
            </a:br>
            <a:endParaRPr lang="ar-SA" smtClean="0"/>
          </a:p>
        </p:txBody>
      </p:sp>
      <p:sp>
        <p:nvSpPr>
          <p:cNvPr id="5" name="عنوان فرعي 4"/>
          <p:cNvSpPr>
            <a:spLocks noGrp="1"/>
          </p:cNvSpPr>
          <p:nvPr>
            <p:ph type="subTitle" idx="1"/>
          </p:nvPr>
        </p:nvSpPr>
        <p:spPr>
          <a:xfrm>
            <a:off x="500063" y="1643063"/>
            <a:ext cx="8072437" cy="4286250"/>
          </a:xfrm>
        </p:spPr>
        <p:txBody>
          <a:bodyPr>
            <a:normAutofit/>
          </a:bodyPr>
          <a:lstStyle/>
          <a:p>
            <a:pPr algn="l" rtl="0">
              <a:buFont typeface="Arial" charset="0"/>
              <a:buChar char="•"/>
            </a:pPr>
            <a:r>
              <a:rPr lang="en-US" sz="2800" smtClean="0">
                <a:solidFill>
                  <a:srgbClr val="898989"/>
                </a:solidFill>
                <a:cs typeface="Arial" charset="0"/>
              </a:rPr>
              <a:t>To Willy’s older brother Ben, the American Dream is the ability to start with nothing and somehow make a fortune: </a:t>
            </a:r>
          </a:p>
          <a:p>
            <a:pPr algn="l" rtl="0"/>
            <a:r>
              <a:rPr lang="en-US" sz="2800" smtClean="0">
                <a:solidFill>
                  <a:schemeClr val="folHlink"/>
                </a:solidFill>
                <a:cs typeface="Arial" charset="0"/>
              </a:rPr>
              <a:t>Ben, William</a:t>
            </a:r>
            <a:r>
              <a:rPr lang="ar-SA" sz="2800" smtClean="0">
                <a:solidFill>
                  <a:schemeClr val="hlink"/>
                </a:solidFill>
              </a:rPr>
              <a:t>“</a:t>
            </a:r>
            <a:r>
              <a:rPr lang="en-US" sz="2800" smtClean="0">
                <a:solidFill>
                  <a:schemeClr val="hlink"/>
                </a:solidFill>
                <a:cs typeface="Arial" charset="0"/>
              </a:rPr>
              <a:t>when I walked into the jungle, I was seventeen. When I walked out I was twenty-one. And, by God, I was rich!” </a:t>
            </a:r>
          </a:p>
          <a:p>
            <a:pPr algn="l" rtl="0">
              <a:buFont typeface="Arial" charset="0"/>
              <a:buChar char="•"/>
            </a:pPr>
            <a:endParaRPr lang="en-US" sz="2800" smtClean="0">
              <a:solidFill>
                <a:schemeClr val="hlink"/>
              </a:solidFill>
              <a:cs typeface="Arial" charset="0"/>
            </a:endParaRPr>
          </a:p>
          <a:p>
            <a:pPr algn="l"/>
            <a:endParaRPr lang="ar-SA" sz="2400" smtClean="0">
              <a:solidFill>
                <a:srgbClr val="898989"/>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ctrTitle" idx="4294967295"/>
          </p:nvPr>
        </p:nvSpPr>
        <p:spPr>
          <a:xfrm>
            <a:off x="611188" y="620713"/>
            <a:ext cx="7772400" cy="1470025"/>
          </a:xfrm>
        </p:spPr>
        <p:txBody>
          <a:bodyPr rtlCol="1">
            <a:normAutofit/>
          </a:bodyPr>
          <a:lstStyle/>
          <a:p>
            <a:pPr fontAlgn="auto">
              <a:spcAft>
                <a:spcPts val="0"/>
              </a:spcAft>
              <a:defRPr/>
            </a:pPr>
            <a:r>
              <a:rPr lang="en-US" b="1" dirty="0" err="1" smtClean="0">
                <a:solidFill>
                  <a:schemeClr val="accent1">
                    <a:lumMod val="75000"/>
                  </a:schemeClr>
                </a:solidFill>
              </a:rPr>
              <a:t>Biff’s</a:t>
            </a:r>
            <a:r>
              <a:rPr lang="en-US" b="1" dirty="0" smtClean="0">
                <a:solidFill>
                  <a:schemeClr val="accent1">
                    <a:lumMod val="75000"/>
                  </a:schemeClr>
                </a:solidFill>
              </a:rPr>
              <a:t> American Dream:</a:t>
            </a:r>
            <a:r>
              <a:rPr lang="en-US" dirty="0" smtClean="0">
                <a:solidFill>
                  <a:schemeClr val="accent1">
                    <a:lumMod val="75000"/>
                  </a:schemeClr>
                </a:solidFill>
              </a:rPr>
              <a:t> </a:t>
            </a:r>
            <a:r>
              <a:rPr lang="en-US" dirty="0" smtClean="0"/>
              <a:t/>
            </a:r>
            <a:br>
              <a:rPr lang="en-US" dirty="0" smtClean="0"/>
            </a:br>
            <a:endParaRPr lang="ar-SA" dirty="0"/>
          </a:p>
        </p:txBody>
      </p:sp>
      <p:sp>
        <p:nvSpPr>
          <p:cNvPr id="5" name="عنوان فرعي 4"/>
          <p:cNvSpPr>
            <a:spLocks noGrp="1"/>
          </p:cNvSpPr>
          <p:nvPr>
            <p:ph type="subTitle" idx="4294967295"/>
          </p:nvPr>
        </p:nvSpPr>
        <p:spPr>
          <a:xfrm>
            <a:off x="642938" y="1928813"/>
            <a:ext cx="7786687" cy="4143375"/>
          </a:xfrm>
        </p:spPr>
        <p:txBody>
          <a:bodyPr rtlCol="1">
            <a:normAutofit/>
          </a:bodyPr>
          <a:lstStyle/>
          <a:p>
            <a:pPr marL="0" indent="0" algn="l" rtl="0" fontAlgn="auto">
              <a:spcAft>
                <a:spcPts val="0"/>
              </a:spcAft>
              <a:buFont typeface="Arial" pitchFamily="34" charset="0"/>
              <a:buChar char="•"/>
              <a:defRPr/>
            </a:pPr>
            <a:r>
              <a:rPr lang="en-US" sz="2400" dirty="0" smtClean="0">
                <a:solidFill>
                  <a:schemeClr val="tx1">
                    <a:lumMod val="75000"/>
                    <a:lumOff val="25000"/>
                  </a:schemeClr>
                </a:solidFill>
              </a:rPr>
              <a:t>Although he has felt confused and angry since discovering his father’s infidelity, Biff </a:t>
            </a:r>
            <a:r>
              <a:rPr lang="en-US" sz="2400" dirty="0" err="1" smtClean="0">
                <a:solidFill>
                  <a:schemeClr val="tx1">
                    <a:lumMod val="75000"/>
                    <a:lumOff val="25000"/>
                  </a:schemeClr>
                </a:solidFill>
              </a:rPr>
              <a:t>Loman</a:t>
            </a:r>
            <a:r>
              <a:rPr lang="en-US" sz="2400" dirty="0" smtClean="0">
                <a:solidFill>
                  <a:schemeClr val="tx1">
                    <a:lumMod val="75000"/>
                    <a:lumOff val="25000"/>
                  </a:schemeClr>
                </a:solidFill>
              </a:rPr>
              <a:t> does have potential to pursue the “right” dream – if only he could resolve his inner conflict. Biff is pulled by two different dreams. One dream is his father’s world of business, sales, and capitalism. But another dream involves nature, the great outdoors, and working with his hands. Biff explains to his brother both the appeal and the angst of working on a ranch. </a:t>
            </a:r>
          </a:p>
          <a:p>
            <a:pPr marL="0" indent="0" algn="l" fontAlgn="auto">
              <a:spcAft>
                <a:spcPts val="0"/>
              </a:spcAft>
              <a:buFont typeface="Arial" pitchFamily="34" charset="0"/>
              <a:buNone/>
              <a:defRPr/>
            </a:pPr>
            <a:endParaRPr lang="ar-SA" sz="2400" dirty="0">
              <a:solidFill>
                <a:schemeClr val="tx1">
                  <a:tint val="7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فرعي 4"/>
          <p:cNvSpPr>
            <a:spLocks noGrp="1"/>
          </p:cNvSpPr>
          <p:nvPr>
            <p:ph type="subTitle" idx="4294967295"/>
          </p:nvPr>
        </p:nvSpPr>
        <p:spPr>
          <a:xfrm>
            <a:off x="500063" y="1071563"/>
            <a:ext cx="8143875" cy="4214812"/>
          </a:xfrm>
        </p:spPr>
        <p:txBody>
          <a:bodyPr>
            <a:normAutofit/>
          </a:bodyPr>
          <a:lstStyle/>
          <a:p>
            <a:pPr marL="0" indent="0" algn="l" rtl="0"/>
            <a:r>
              <a:rPr lang="en-US" sz="2800" smtClean="0">
                <a:solidFill>
                  <a:srgbClr val="898989"/>
                </a:solidFill>
                <a:cs typeface="Arial" charset="0"/>
              </a:rPr>
              <a:t> </a:t>
            </a:r>
            <a:r>
              <a:rPr lang="en-US" sz="2800" smtClean="0">
                <a:cs typeface="Arial" charset="0"/>
              </a:rPr>
              <a:t>However, by the end of the play, Biff realizes that his father had the “wrong” dream. Biff understands that his father was great with his hands. Willy built their garage and put up a new ceiling. Biff believes that his father should have been a carpenter, or should have lived in another, more rustic part of the country. But instead, Willy pursued an empty life. Willy sold nameless, unidentified products, and watched his American Dream fall apart. </a:t>
            </a:r>
          </a:p>
          <a:p>
            <a:pPr marL="0" indent="0" algn="l">
              <a:buFont typeface="Arial" charset="0"/>
              <a:buNone/>
            </a:pPr>
            <a:endParaRPr lang="ar-SA" sz="20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4"/>
          <p:cNvSpPr>
            <a:spLocks noGrp="1"/>
          </p:cNvSpPr>
          <p:nvPr>
            <p:ph type="ctrTitle"/>
          </p:nvPr>
        </p:nvSpPr>
        <p:spPr/>
        <p:txBody>
          <a:bodyPr/>
          <a:lstStyle/>
          <a:p>
            <a:endParaRPr lang="ar-SA" smtClean="0"/>
          </a:p>
        </p:txBody>
      </p:sp>
      <p:sp>
        <p:nvSpPr>
          <p:cNvPr id="34821" name="Rectangle 5"/>
          <p:cNvSpPr>
            <a:spLocks noGrp="1"/>
          </p:cNvSpPr>
          <p:nvPr>
            <p:ph type="subTitle" idx="1"/>
          </p:nvPr>
        </p:nvSpPr>
        <p:spPr/>
        <p:txBody>
          <a:bodyPr/>
          <a:lstStyle/>
          <a:p>
            <a:endParaRPr lang="ar-SA" smtClean="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p:txBody>
          <a:bodyPr/>
          <a:lstStyle/>
          <a:p>
            <a:r>
              <a:rPr lang="en-US" smtClean="0">
                <a:cs typeface="Times New Roman" pitchFamily="18" charset="0"/>
              </a:rPr>
              <a:t>Moonlight:</a:t>
            </a:r>
          </a:p>
        </p:txBody>
      </p:sp>
      <p:sp>
        <p:nvSpPr>
          <p:cNvPr id="36867" name="Rectangle 3"/>
          <p:cNvSpPr>
            <a:spLocks noGrp="1"/>
          </p:cNvSpPr>
          <p:nvPr>
            <p:ph type="body" idx="1"/>
          </p:nvPr>
        </p:nvSpPr>
        <p:spPr/>
        <p:txBody>
          <a:bodyPr/>
          <a:lstStyle/>
          <a:p>
            <a:pPr marL="609600" indent="-609600" algn="ctr" rtl="0"/>
            <a:endParaRPr lang="en-US" smtClean="0">
              <a:cs typeface="Arial" charset="0"/>
            </a:endParaRPr>
          </a:p>
          <a:p>
            <a:pPr marL="609600" indent="-609600" algn="ctr" rtl="0"/>
            <a:r>
              <a:rPr lang="en-US" smtClean="0">
                <a:cs typeface="Arial" charset="0"/>
              </a:rPr>
              <a:t>Ahlam Abdullah Ali</a:t>
            </a:r>
          </a:p>
          <a:p>
            <a:pPr marL="609600" indent="-609600" algn="ctr" rtl="0"/>
            <a:r>
              <a:rPr lang="en-US" smtClean="0">
                <a:cs typeface="Arial" charset="0"/>
              </a:rPr>
              <a:t>Hanan Al-Gahtani </a:t>
            </a:r>
          </a:p>
          <a:p>
            <a:pPr marL="609600" indent="-609600" algn="ctr" rtl="0"/>
            <a:r>
              <a:rPr lang="en-US" smtClean="0">
                <a:cs typeface="Arial" charset="0"/>
              </a:rPr>
              <a:t>Khoulod Al-Nahdi</a:t>
            </a:r>
          </a:p>
          <a:p>
            <a:pPr marL="609600" indent="-609600" algn="ctr" rtl="0"/>
            <a:r>
              <a:rPr lang="en-US" smtClean="0">
                <a:cs typeface="Arial" charset="0"/>
              </a:rPr>
              <a:t>Shaza Al-Zahrani</a:t>
            </a:r>
          </a:p>
          <a:p>
            <a:pPr marL="609600" indent="-609600" algn="ctr" rtl="0"/>
            <a:r>
              <a:rPr lang="en-US" smtClean="0">
                <a:cs typeface="Arial" charset="0"/>
              </a:rPr>
              <a:t>Tahani Al-Ghamdi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3"/>
          <p:cNvSpPr>
            <a:spLocks noGrp="1"/>
          </p:cNvSpPr>
          <p:nvPr>
            <p:ph type="title"/>
          </p:nvPr>
        </p:nvSpPr>
        <p:spPr/>
        <p:txBody>
          <a:bodyPr/>
          <a:lstStyle/>
          <a:p>
            <a:r>
              <a:rPr lang="en-US" sz="1200" smtClean="0">
                <a:cs typeface="Times New Roman" pitchFamily="18" charset="0"/>
              </a:rPr>
              <a:t>Arthur Millers</a:t>
            </a:r>
            <a:r>
              <a:rPr lang="ar-SA" sz="1200" smtClean="0"/>
              <a:t> </a:t>
            </a:r>
            <a:r>
              <a:rPr lang="en-US" sz="1200" smtClean="0">
                <a:cs typeface="Times New Roman" pitchFamily="18" charset="0"/>
              </a:rPr>
              <a:t> </a:t>
            </a:r>
            <a:r>
              <a:rPr lang="en-US" b="1" smtClean="0">
                <a:solidFill>
                  <a:schemeClr val="tx2"/>
                </a:solidFill>
                <a:cs typeface="Times New Roman" pitchFamily="18" charset="0"/>
              </a:rPr>
              <a:t>Death of Salesman </a:t>
            </a:r>
            <a:r>
              <a:rPr lang="en-US" sz="1200" smtClean="0">
                <a:cs typeface="Times New Roman" pitchFamily="18" charset="0"/>
              </a:rPr>
              <a:t>by </a:t>
            </a:r>
            <a:endParaRPr lang="ar-SA" smtClean="0"/>
          </a:p>
        </p:txBody>
      </p:sp>
      <p:pic>
        <p:nvPicPr>
          <p:cNvPr id="9" name="Content Placeholder 8" descr="51B3ZQ4KSTL.jpg"/>
          <p:cNvPicPr>
            <a:picLocks noGrp="1" noChangeAspect="1"/>
          </p:cNvPicPr>
          <p:nvPr>
            <p:ph sz="half" idx="1"/>
          </p:nvPr>
        </p:nvPicPr>
        <p:blipFill>
          <a:blip r:embed="rId3" cstate="print"/>
          <a:stretch>
            <a:fillRect/>
          </a:stretch>
        </p:blipFill>
        <p:spPr>
          <a:xfrm>
            <a:off x="1082503" y="1600200"/>
            <a:ext cx="2787993" cy="4525963"/>
          </a:xfrm>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8" name="Content Placeholder 7"/>
          <p:cNvSpPr>
            <a:spLocks noGrp="1"/>
          </p:cNvSpPr>
          <p:nvPr>
            <p:ph sz="half" idx="2"/>
          </p:nvPr>
        </p:nvSpPr>
        <p:spPr>
          <a:xfrm>
            <a:off x="4429125" y="1428750"/>
            <a:ext cx="4429125" cy="4857750"/>
          </a:xfrm>
        </p:spPr>
        <p:txBody>
          <a:bodyPr rtlCol="1">
            <a:normAutofit fontScale="77500" lnSpcReduction="20000"/>
          </a:bodyPr>
          <a:lstStyle/>
          <a:p>
            <a:pPr algn="l" rtl="0" fontAlgn="auto">
              <a:spcAft>
                <a:spcPts val="0"/>
              </a:spcAft>
              <a:buFont typeface="Arial" pitchFamily="34" charset="0"/>
              <a:buNone/>
              <a:defRPr/>
            </a:pPr>
            <a:r>
              <a:rPr lang="en-US" b="1" dirty="0" smtClean="0">
                <a:solidFill>
                  <a:schemeClr val="tx2"/>
                </a:solidFill>
              </a:rPr>
              <a:t>     Written by :</a:t>
            </a:r>
            <a:r>
              <a:rPr lang="en-US" u="sng" dirty="0" smtClean="0"/>
              <a:t>Arthur Miller </a:t>
            </a:r>
          </a:p>
          <a:p>
            <a:pPr algn="l" rtl="0" fontAlgn="auto">
              <a:spcAft>
                <a:spcPts val="0"/>
              </a:spcAft>
              <a:buFont typeface="Arial" pitchFamily="34" charset="0"/>
              <a:buNone/>
              <a:defRPr/>
            </a:pPr>
            <a:r>
              <a:rPr lang="en-US" b="1" dirty="0" smtClean="0">
                <a:solidFill>
                  <a:schemeClr val="tx2"/>
                </a:solidFill>
              </a:rPr>
              <a:t>Characters :</a:t>
            </a:r>
          </a:p>
          <a:p>
            <a:pPr algn="l" rtl="0" fontAlgn="auto">
              <a:spcAft>
                <a:spcPts val="0"/>
              </a:spcAft>
              <a:buFont typeface="Arial" pitchFamily="34" charset="0"/>
              <a:buNone/>
              <a:defRPr/>
            </a:pPr>
            <a:r>
              <a:rPr lang="en-US" dirty="0" smtClean="0"/>
              <a:t>     Willy Loman</a:t>
            </a:r>
            <a:r>
              <a:rPr lang="en-US" dirty="0"/>
              <a:t> </a:t>
            </a:r>
            <a:r>
              <a:rPr lang="en-US" dirty="0" smtClean="0"/>
              <a:t>,Linda Loman ,</a:t>
            </a:r>
            <a:br>
              <a:rPr lang="en-US" dirty="0" smtClean="0"/>
            </a:br>
            <a:r>
              <a:rPr lang="en-US" dirty="0" smtClean="0"/>
              <a:t>Biff Loman ,</a:t>
            </a:r>
            <a:r>
              <a:rPr lang="en-US" dirty="0"/>
              <a:t> </a:t>
            </a:r>
            <a:r>
              <a:rPr lang="en-US" dirty="0" smtClean="0"/>
              <a:t>Happy Loman .</a:t>
            </a:r>
          </a:p>
          <a:p>
            <a:pPr algn="l" rtl="0" fontAlgn="auto">
              <a:spcAft>
                <a:spcPts val="0"/>
              </a:spcAft>
              <a:buFont typeface="Arial" pitchFamily="34" charset="0"/>
              <a:buNone/>
              <a:defRPr/>
            </a:pPr>
            <a:r>
              <a:rPr lang="en-US" dirty="0" smtClean="0"/>
              <a:t>     </a:t>
            </a:r>
            <a:r>
              <a:rPr lang="en-US" b="1" dirty="0" smtClean="0">
                <a:solidFill>
                  <a:schemeClr val="tx2"/>
                </a:solidFill>
              </a:rPr>
              <a:t>Date premiered : </a:t>
            </a:r>
            <a:r>
              <a:rPr lang="en-US" dirty="0" smtClean="0"/>
              <a:t>10 February 1949 </a:t>
            </a:r>
          </a:p>
          <a:p>
            <a:pPr algn="l" rtl="0" fontAlgn="auto">
              <a:spcAft>
                <a:spcPts val="0"/>
              </a:spcAft>
              <a:buFont typeface="Arial" pitchFamily="34" charset="0"/>
              <a:buNone/>
              <a:defRPr/>
            </a:pPr>
            <a:r>
              <a:rPr lang="en-US" dirty="0" smtClean="0"/>
              <a:t>     </a:t>
            </a:r>
            <a:r>
              <a:rPr lang="en-US" b="1" dirty="0" smtClean="0">
                <a:solidFill>
                  <a:schemeClr val="tx2"/>
                </a:solidFill>
              </a:rPr>
              <a:t>Place premiered :</a:t>
            </a:r>
          </a:p>
          <a:p>
            <a:pPr algn="l" rtl="0" fontAlgn="auto">
              <a:spcAft>
                <a:spcPts val="0"/>
              </a:spcAft>
              <a:buFont typeface="Arial" pitchFamily="34" charset="0"/>
              <a:buNone/>
              <a:defRPr/>
            </a:pPr>
            <a:r>
              <a:rPr lang="en-US" dirty="0" smtClean="0"/>
              <a:t>Morosco Theatre ,New York City</a:t>
            </a:r>
          </a:p>
          <a:p>
            <a:pPr algn="l" rtl="0" fontAlgn="auto">
              <a:spcAft>
                <a:spcPts val="0"/>
              </a:spcAft>
              <a:buFont typeface="Arial" pitchFamily="34" charset="0"/>
              <a:buNone/>
              <a:defRPr/>
            </a:pPr>
            <a:r>
              <a:rPr lang="en-US" b="1" dirty="0" smtClean="0">
                <a:solidFill>
                  <a:schemeClr val="tx2"/>
                </a:solidFill>
              </a:rPr>
              <a:t>Original language : </a:t>
            </a:r>
            <a:r>
              <a:rPr lang="en-US" dirty="0" smtClean="0"/>
              <a:t>English</a:t>
            </a:r>
          </a:p>
          <a:p>
            <a:pPr algn="l" rtl="0" fontAlgn="auto">
              <a:spcAft>
                <a:spcPts val="0"/>
              </a:spcAft>
              <a:buFont typeface="Arial" pitchFamily="34" charset="0"/>
              <a:buNone/>
              <a:defRPr/>
            </a:pPr>
            <a:r>
              <a:rPr lang="en-US" dirty="0" smtClean="0"/>
              <a:t> </a:t>
            </a:r>
            <a:r>
              <a:rPr lang="en-US" b="1" dirty="0" smtClean="0">
                <a:solidFill>
                  <a:schemeClr val="tx2"/>
                </a:solidFill>
              </a:rPr>
              <a:t>Subject : </a:t>
            </a:r>
            <a:r>
              <a:rPr lang="en-US" dirty="0" smtClean="0"/>
              <a:t>The waning days of a failing salesman</a:t>
            </a:r>
          </a:p>
          <a:p>
            <a:pPr algn="l" rtl="0" fontAlgn="auto">
              <a:spcAft>
                <a:spcPts val="0"/>
              </a:spcAft>
              <a:buFont typeface="Arial" pitchFamily="34" charset="0"/>
              <a:buNone/>
              <a:defRPr/>
            </a:pPr>
            <a:r>
              <a:rPr lang="en-US" dirty="0" smtClean="0"/>
              <a:t> </a:t>
            </a:r>
            <a:r>
              <a:rPr lang="en-US" b="1" dirty="0" smtClean="0">
                <a:solidFill>
                  <a:schemeClr val="tx2"/>
                </a:solidFill>
              </a:rPr>
              <a:t>Genre : </a:t>
            </a:r>
            <a:r>
              <a:rPr lang="en-US" dirty="0" smtClean="0"/>
              <a:t>Tragedy</a:t>
            </a:r>
          </a:p>
          <a:p>
            <a:pPr algn="l" rtl="0" fontAlgn="auto">
              <a:spcAft>
                <a:spcPts val="0"/>
              </a:spcAft>
              <a:buFont typeface="Arial" pitchFamily="34" charset="0"/>
              <a:buNone/>
              <a:defRPr/>
            </a:pPr>
            <a:r>
              <a:rPr lang="en-US" b="1" dirty="0" smtClean="0">
                <a:solidFill>
                  <a:schemeClr val="tx2"/>
                </a:solidFill>
              </a:rPr>
              <a:t>Setting: </a:t>
            </a:r>
            <a:r>
              <a:rPr lang="en-US" dirty="0" smtClean="0"/>
              <a:t>Late 1940s; Willy Loman's house; New York City and Barnaby River</a:t>
            </a:r>
            <a:endParaRPr lang="ar-S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4"/>
          <p:cNvSpPr>
            <a:spLocks noGrp="1"/>
          </p:cNvSpPr>
          <p:nvPr>
            <p:ph type="ctrTitle"/>
          </p:nvPr>
        </p:nvSpPr>
        <p:spPr>
          <a:xfrm>
            <a:off x="642938" y="214313"/>
            <a:ext cx="7772400" cy="1470025"/>
          </a:xfrm>
        </p:spPr>
        <p:txBody>
          <a:bodyPr/>
          <a:lstStyle/>
          <a:p>
            <a:r>
              <a:rPr lang="en-US" smtClean="0">
                <a:cs typeface="Times New Roman" pitchFamily="18" charset="0"/>
              </a:rPr>
              <a:t>Short summary for the play</a:t>
            </a:r>
            <a:endParaRPr lang="ar-SA" smtClean="0"/>
          </a:p>
        </p:txBody>
      </p:sp>
      <p:sp>
        <p:nvSpPr>
          <p:cNvPr id="4" name="عنوان فرعي 3"/>
          <p:cNvSpPr>
            <a:spLocks noGrp="1"/>
          </p:cNvSpPr>
          <p:nvPr>
            <p:ph type="subTitle" idx="1"/>
          </p:nvPr>
        </p:nvSpPr>
        <p:spPr>
          <a:xfrm>
            <a:off x="500063" y="1571625"/>
            <a:ext cx="8286750" cy="4786313"/>
          </a:xfrm>
        </p:spPr>
        <p:txBody>
          <a:bodyPr/>
          <a:lstStyle/>
          <a:p>
            <a:pPr algn="l"/>
            <a:r>
              <a:rPr lang="en-US" sz="2400" smtClean="0">
                <a:solidFill>
                  <a:srgbClr val="898989"/>
                </a:solidFill>
                <a:cs typeface="Arial" charset="0"/>
              </a:rPr>
              <a:t>     Willy Loman is the protagonist of the “Death of salesman” play .  </a:t>
            </a:r>
          </a:p>
          <a:p>
            <a:pPr algn="l"/>
            <a:r>
              <a:rPr lang="en-US" sz="2400" smtClean="0">
                <a:solidFill>
                  <a:srgbClr val="898989"/>
                </a:solidFill>
                <a:cs typeface="Arial" charset="0"/>
              </a:rPr>
              <a:t>He is 60years old traveling salesman. He has a wife called Linda and two sons , Biff and Happy.</a:t>
            </a:r>
          </a:p>
          <a:p>
            <a:pPr algn="l"/>
            <a:r>
              <a:rPr lang="en-US" sz="2400" smtClean="0">
                <a:solidFill>
                  <a:srgbClr val="898989"/>
                </a:solidFill>
                <a:cs typeface="Arial" charset="0"/>
              </a:rPr>
              <a:t>Through out his life he  attempt to show to his sons the keys to success.</a:t>
            </a:r>
          </a:p>
          <a:p>
            <a:pPr algn="l"/>
            <a:r>
              <a:rPr lang="en-US" sz="2400" smtClean="0">
                <a:solidFill>
                  <a:srgbClr val="898989"/>
                </a:solidFill>
                <a:cs typeface="Arial" charset="0"/>
              </a:rPr>
              <a:t>In the end Willy become a broken man whose life became sad failure. So Willy killed him self by crash with his car so that Biff can use the insurance money to start his own business But  the insurance company knew that it was a suicide so they didn’t give them any thing , also few people come to his  funeral. </a:t>
            </a:r>
            <a:endParaRPr lang="ar-SA" sz="2400" smtClean="0">
              <a:solidFill>
                <a:srgbClr val="898989"/>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b="1" smtClean="0">
                <a:solidFill>
                  <a:schemeClr val="tx2"/>
                </a:solidFill>
                <a:cs typeface="Times New Roman" pitchFamily="18" charset="0"/>
              </a:rPr>
              <a:t>What is The American Dream?</a:t>
            </a:r>
            <a:endParaRPr lang="ar-SA" b="1" smtClean="0">
              <a:solidFill>
                <a:schemeClr val="tx2"/>
              </a:solidFill>
            </a:endParaRPr>
          </a:p>
        </p:txBody>
      </p:sp>
      <p:sp>
        <p:nvSpPr>
          <p:cNvPr id="20482" name="Content Placeholder 2"/>
          <p:cNvSpPr>
            <a:spLocks noGrp="1"/>
          </p:cNvSpPr>
          <p:nvPr>
            <p:ph sz="half" idx="1"/>
          </p:nvPr>
        </p:nvSpPr>
        <p:spPr/>
        <p:txBody>
          <a:bodyPr/>
          <a:lstStyle/>
          <a:p>
            <a:pPr algn="l" rtl="0">
              <a:buFont typeface="Arial" charset="0"/>
              <a:buNone/>
            </a:pPr>
            <a:r>
              <a:rPr lang="en-US" smtClean="0">
                <a:cs typeface="Arial" charset="0"/>
              </a:rPr>
              <a:t>The term was first used by James Truslow Adams in his book </a:t>
            </a:r>
            <a:r>
              <a:rPr lang="en-US" i="1" smtClean="0">
                <a:cs typeface="Arial" charset="0"/>
              </a:rPr>
              <a:t>The Epic of America</a:t>
            </a:r>
            <a:r>
              <a:rPr lang="en-US" smtClean="0">
                <a:cs typeface="Arial" charset="0"/>
              </a:rPr>
              <a:t> which was written in 1931. </a:t>
            </a:r>
          </a:p>
          <a:p>
            <a:pPr>
              <a:buFont typeface="Arial" charset="0"/>
              <a:buNone/>
            </a:pPr>
            <a:endParaRPr lang="ar-SA" smtClean="0"/>
          </a:p>
        </p:txBody>
      </p:sp>
      <p:pic>
        <p:nvPicPr>
          <p:cNvPr id="7" name="Content Placeholder 6" descr="american-dream2.jpg"/>
          <p:cNvPicPr>
            <a:picLocks noGrp="1" noChangeAspect="1"/>
          </p:cNvPicPr>
          <p:nvPr>
            <p:ph sz="half" idx="2"/>
          </p:nvPr>
        </p:nvPicPr>
        <p:blipFill>
          <a:blip r:embed="rId3" cstate="print"/>
          <a:stretch>
            <a:fillRect/>
          </a:stretch>
        </p:blipFill>
        <p:spPr>
          <a:xfrm>
            <a:off x="4643438" y="1928802"/>
            <a:ext cx="4038600" cy="2700413"/>
          </a:xfrm>
          <a:prstGeom prst="roundRect">
            <a:avLst>
              <a:gd name="adj" fmla="val 8594"/>
            </a:avLst>
          </a:prstGeom>
          <a:solidFill>
            <a:srgbClr val="FFFFFF">
              <a:shade val="85000"/>
            </a:srgbClr>
          </a:solidFill>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57188" y="500063"/>
            <a:ext cx="8443912" cy="5857875"/>
          </a:xfrm>
        </p:spPr>
        <p:txBody>
          <a:bodyPr rtlCol="1">
            <a:normAutofit fontScale="90000"/>
          </a:bodyPr>
          <a:lstStyle/>
          <a:p>
            <a:pPr algn="l" rtl="0" fontAlgn="auto">
              <a:spcAft>
                <a:spcPts val="0"/>
              </a:spcAft>
              <a:defRPr/>
            </a:pPr>
            <a:r>
              <a:rPr lang="en-US" sz="2800" dirty="0" smtClean="0"/>
              <a:t>    The term “American Dream” is used in a number of ways, but </a:t>
            </a:r>
            <a:br>
              <a:rPr lang="en-US" sz="2800" dirty="0" smtClean="0"/>
            </a:br>
            <a:r>
              <a:rPr lang="en-US" sz="2800" dirty="0" smtClean="0"/>
              <a:t>essentially the American Dream is an idea which suggests that all people can succeed through hard work, and that all people have the potential to live happy, successful lives.</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Many people believe that the structure of American society belies the idealistic goal of the American Dream, pointing to examples of inequality rooted in class, race, and ethnic origin which suggest that the American Dream is not attainable for all.</a:t>
            </a:r>
            <a:br>
              <a:rPr lang="en-US" sz="2800" dirty="0" smtClean="0"/>
            </a:br>
            <a:r>
              <a:rPr lang="en-US" sz="2800" dirty="0" smtClean="0"/>
              <a:t/>
            </a:r>
            <a:br>
              <a:rPr lang="en-US" sz="2800" dirty="0" smtClean="0"/>
            </a:br>
            <a:endParaRPr lang="ar-SA"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ctrTitle"/>
          </p:nvPr>
        </p:nvSpPr>
        <p:spPr>
          <a:xfrm>
            <a:off x="642938" y="214313"/>
            <a:ext cx="7772400" cy="1214437"/>
          </a:xfrm>
        </p:spPr>
        <p:txBody>
          <a:bodyPr/>
          <a:lstStyle/>
          <a:p>
            <a:r>
              <a:rPr lang="en-US" smtClean="0">
                <a:cs typeface="Times New Roman" pitchFamily="18" charset="0"/>
              </a:rPr>
              <a:t>American dream in this play</a:t>
            </a:r>
            <a:endParaRPr lang="ar-SA" smtClean="0"/>
          </a:p>
        </p:txBody>
      </p:sp>
      <p:sp>
        <p:nvSpPr>
          <p:cNvPr id="4" name="عنوان فرعي 3"/>
          <p:cNvSpPr>
            <a:spLocks noGrp="1"/>
          </p:cNvSpPr>
          <p:nvPr>
            <p:ph type="subTitle" idx="1"/>
          </p:nvPr>
        </p:nvSpPr>
        <p:spPr>
          <a:xfrm>
            <a:off x="571500" y="1428750"/>
            <a:ext cx="7786688" cy="5072063"/>
          </a:xfrm>
        </p:spPr>
        <p:txBody>
          <a:bodyPr>
            <a:noAutofit/>
          </a:bodyPr>
          <a:lstStyle/>
          <a:p>
            <a:pPr algn="l" rtl="0"/>
            <a:r>
              <a:rPr lang="en-US" smtClean="0">
                <a:solidFill>
                  <a:srgbClr val="898989"/>
                </a:solidFill>
                <a:cs typeface="Arial" charset="0"/>
              </a:rPr>
              <a:t>Willy represents Every low-man in America.  Hence, it's a tragedy of every American.  The play is really a challenge to the American Dream because it is a tragedy of a man troubled by the society.  Willy believes in American myth that " success is obtained by being well-liked".  His dream ends up in nightmare.  So the play challenges to new American capitalistic concepts.</a:t>
            </a:r>
          </a:p>
          <a:p>
            <a:pPr algn="l" rtl="0"/>
            <a:endParaRPr lang="en-US" smtClean="0">
              <a:solidFill>
                <a:srgbClr val="898989"/>
              </a:solidFill>
              <a:cs typeface="Arial" charset="0"/>
            </a:endParaRPr>
          </a:p>
          <a:p>
            <a:pPr algn="l" rtl="0"/>
            <a:endParaRPr lang="en-US" sz="2200" smtClean="0">
              <a:solidFill>
                <a:srgbClr val="898989"/>
              </a:solidFill>
              <a:cs typeface="Arial" charset="0"/>
            </a:endParaRPr>
          </a:p>
          <a:p>
            <a:pPr algn="l" rtl="0">
              <a:buFont typeface="Arial" charset="0"/>
              <a:buChar char="•"/>
            </a:pPr>
            <a:endParaRPr lang="ar-SA" sz="2200" smtClean="0">
              <a:solidFill>
                <a:srgbClr val="898989"/>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فرعي 4"/>
          <p:cNvSpPr>
            <a:spLocks noGrp="1"/>
          </p:cNvSpPr>
          <p:nvPr>
            <p:ph type="subTitle" idx="1"/>
          </p:nvPr>
        </p:nvSpPr>
        <p:spPr>
          <a:xfrm>
            <a:off x="571500" y="1500188"/>
            <a:ext cx="8215313" cy="4643437"/>
          </a:xfrm>
        </p:spPr>
        <p:txBody>
          <a:bodyPr rtlCol="1">
            <a:normAutofit/>
          </a:bodyPr>
          <a:lstStyle/>
          <a:p>
            <a:pPr algn="l" fontAlgn="auto">
              <a:spcAft>
                <a:spcPts val="0"/>
              </a:spcAft>
              <a:buFont typeface="Arial" pitchFamily="34" charset="0"/>
              <a:buNone/>
              <a:defRPr/>
            </a:pPr>
            <a:r>
              <a:rPr lang="en-US" sz="2800" dirty="0" smtClean="0"/>
              <a:t>Within the tragic play, Death of a Salesman, Willy </a:t>
            </a:r>
            <a:r>
              <a:rPr lang="en-US" sz="2800" dirty="0" err="1" smtClean="0"/>
              <a:t>Loman</a:t>
            </a:r>
            <a:r>
              <a:rPr lang="en-US" sz="2800" dirty="0" smtClean="0"/>
              <a:t> destroys himself trying to achieve a dream. Yet, the dream that destroys Willy is not one that he has chosen. Willy </a:t>
            </a:r>
            <a:r>
              <a:rPr lang="en-US" sz="2800" dirty="0" err="1" smtClean="0"/>
              <a:t>Loman</a:t>
            </a:r>
            <a:r>
              <a:rPr lang="en-US" sz="2800" dirty="0" smtClean="0"/>
              <a:t> does not choose this destructive dream because he does not know himself, Willy </a:t>
            </a:r>
            <a:r>
              <a:rPr lang="en-US" sz="2800" dirty="0" err="1" smtClean="0"/>
              <a:t>Loman</a:t>
            </a:r>
            <a:r>
              <a:rPr lang="en-US" sz="2800" dirty="0" smtClean="0"/>
              <a:t> does not choose a dream at all, one is forced upon him by society.</a:t>
            </a:r>
            <a:r>
              <a:rPr lang="en-US" sz="2400" dirty="0" smtClean="0"/>
              <a:t> </a:t>
            </a:r>
            <a:endParaRPr lang="ar-SA"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فرعي 4"/>
          <p:cNvSpPr>
            <a:spLocks noGrp="1"/>
          </p:cNvSpPr>
          <p:nvPr>
            <p:ph type="subTitle" idx="1"/>
          </p:nvPr>
        </p:nvSpPr>
        <p:spPr>
          <a:xfrm>
            <a:off x="500063" y="500063"/>
            <a:ext cx="8215312" cy="6000750"/>
          </a:xfrm>
        </p:spPr>
        <p:txBody>
          <a:bodyPr rtlCol="1">
            <a:normAutofit/>
          </a:bodyPr>
          <a:lstStyle/>
          <a:p>
            <a:pPr algn="l" fontAlgn="auto">
              <a:spcAft>
                <a:spcPts val="0"/>
              </a:spcAft>
              <a:buFont typeface="Arial" pitchFamily="34" charset="0"/>
              <a:buNone/>
              <a:defRPr/>
            </a:pPr>
            <a:r>
              <a:rPr lang="en-US" sz="2800" dirty="0" smtClean="0"/>
              <a:t>Willy </a:t>
            </a:r>
            <a:r>
              <a:rPr lang="en-US" sz="2800" dirty="0" err="1" smtClean="0"/>
              <a:t>Loman</a:t>
            </a:r>
            <a:r>
              <a:rPr lang="en-US" sz="2800" dirty="0" smtClean="0"/>
              <a:t> spends the expanse of the play trying to achieve wealth, fame, and the like of others. Willy's true dream, however, was very different from this. Throughout the play you can see evidence that Willy feels trapped by this dream that he feels obligated to fulfill.  Society has dictated to Willy that the American Dream is "the" dream, and no other dream is acceptable. Because of this dictation, Willy abandons his true dream of </a:t>
            </a:r>
            <a:r>
              <a:rPr lang="en-US" sz="2800" u="sng" dirty="0" smtClean="0">
                <a:hlinkClick r:id="rId2"/>
              </a:rPr>
              <a:t>living</a:t>
            </a:r>
            <a:r>
              <a:rPr lang="en-US" sz="2800" dirty="0" smtClean="0"/>
              <a:t> on his own, in the country, where he can support himself by farming, and living from the land. </a:t>
            </a:r>
            <a:endParaRPr lang="ar-SA"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TotalTime>
  <Words>866</Words>
  <Application>Microsoft Office PowerPoint</Application>
  <PresentationFormat>On-screen Show (4:3)</PresentationFormat>
  <Paragraphs>49</Paragraphs>
  <Slides>14</Slides>
  <Notes>7</Notes>
  <HiddenSlides>0</HiddenSlides>
  <MMClips>0</MMClips>
  <ScaleCrop>false</ScaleCrop>
  <HeadingPairs>
    <vt:vector size="6" baseType="variant">
      <vt:variant>
        <vt:lpstr>Fonts Used</vt:lpstr>
      </vt:variant>
      <vt:variant>
        <vt:i4>3</vt:i4>
      </vt:variant>
      <vt:variant>
        <vt:lpstr>Design Template</vt:lpstr>
      </vt:variant>
      <vt:variant>
        <vt:i4>1</vt:i4>
      </vt:variant>
      <vt:variant>
        <vt:lpstr>Slide Titles</vt:lpstr>
      </vt:variant>
      <vt:variant>
        <vt:i4>14</vt:i4>
      </vt:variant>
    </vt:vector>
  </HeadingPairs>
  <TitlesOfParts>
    <vt:vector size="18" baseType="lpstr">
      <vt:lpstr>Calibri</vt:lpstr>
      <vt:lpstr>Arial</vt:lpstr>
      <vt:lpstr>Times New Roman</vt:lpstr>
      <vt:lpstr>Office Theme</vt:lpstr>
      <vt:lpstr>Death of a Salesman</vt:lpstr>
      <vt:lpstr>Moonlight:</vt:lpstr>
      <vt:lpstr>Arthur Millers  Death of Salesman by </vt:lpstr>
      <vt:lpstr>Short summary for the play</vt:lpstr>
      <vt:lpstr>What is The American Dream?</vt:lpstr>
      <vt:lpstr>    The term “American Dream” is used in a number of ways, but  essentially the American Dream is an idea which suggests that all people can succeed through hard work, and that all people have the potential to live happy, successful lives.        Many people believe that the structure of American society belies the idealistic goal of the American Dream, pointing to examples of inequality rooted in class, race, and ethnic origin which suggest that the American Dream is not attainable for all.  </vt:lpstr>
      <vt:lpstr>American dream in this play</vt:lpstr>
      <vt:lpstr>Slide 8</vt:lpstr>
      <vt:lpstr>Slide 9</vt:lpstr>
      <vt:lpstr>Slide 10</vt:lpstr>
      <vt:lpstr>Ben’s America Dream:  </vt:lpstr>
      <vt:lpstr>Biff’s American Dream:  </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Death of Salesman</dc:title>
  <dc:creator>jarir</dc:creator>
  <cp:lastModifiedBy>HANOO</cp:lastModifiedBy>
  <cp:revision>22</cp:revision>
  <dcterms:created xsi:type="dcterms:W3CDTF">2010-04-09T12:15:52Z</dcterms:created>
  <dcterms:modified xsi:type="dcterms:W3CDTF">2010-04-27T06:01:17Z</dcterms:modified>
</cp:coreProperties>
</file>